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68" r:id="rId2"/>
  </p:sldMasterIdLst>
  <p:notesMasterIdLst>
    <p:notesMasterId r:id="rId26"/>
  </p:notesMasterIdLst>
  <p:sldIdLst>
    <p:sldId id="263" r:id="rId3"/>
    <p:sldId id="264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265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>
        <p:scale>
          <a:sx n="90" d="100"/>
          <a:sy n="90" d="100"/>
        </p:scale>
        <p:origin x="-117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362EC-A68B-4398-BFCD-44A79805F291}" type="datetimeFigureOut">
              <a:rPr lang="pl-PL" smtClean="0"/>
              <a:t>2018-11-27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9CDC0-B9DA-4FAE-A762-02A7EE7282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4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8B3DB-1853-4F64-B9E3-94379BE9D4C0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0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7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8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3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3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8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6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5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8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3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329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8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2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5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0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09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36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9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43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55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99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618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2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6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6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6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52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973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9" y="3808413"/>
            <a:ext cx="8363272" cy="156480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dirty="0"/>
              <a:t>Projekt: </a:t>
            </a:r>
            <a:r>
              <a:rPr lang="pl-PL" sz="1400" b="1" dirty="0"/>
              <a:t>„LOGISTYKA STAWIA NA TECHNIKA – podnoszenie kwalifikacji zawodowych uczniów zawodu technik logistyk poprawiające ich zdolności </a:t>
            </a:r>
            <a:br>
              <a:rPr lang="pl-PL" sz="1400" b="1" dirty="0"/>
            </a:br>
            <a:r>
              <a:rPr lang="pl-PL" sz="1400" b="1" dirty="0"/>
              <a:t>do zdobycia zatrudnienia” 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NUMER PROJEKTU: </a:t>
            </a:r>
            <a:r>
              <a:rPr lang="pl-PL" sz="1400" b="1" dirty="0"/>
              <a:t>RPWP.08.03.01-30-0052/16</a:t>
            </a:r>
          </a:p>
        </p:txBody>
      </p:sp>
    </p:spTree>
    <p:extLst>
      <p:ext uri="{BB962C8B-B14F-4D97-AF65-F5344CB8AC3E}">
        <p14:creationId xmlns:p14="http://schemas.microsoft.com/office/powerpoint/2010/main" val="14821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manipulacyjne towarów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OSTROŻNIE, KRUCHE!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 smtClean="0"/>
              <a:t>Znak informujący o delikatności towaru, który przez niewłaściwe czynności manipulacyjne, magazynowanie, czy transport może ulec zniszczeniu lub obniżeniu jego cech jakościowych.</a:t>
            </a:r>
            <a:endParaRPr lang="pl-PL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464563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883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manipulacyjne towarów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HAKAMI BEZPOŚREDNIO NIE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ZACZEPIAĆ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 smtClean="0"/>
              <a:t>Znak informujący o zapewnieniu odpowiedniego sposobu przemieszczania opakowania.</a:t>
            </a:r>
            <a:endParaRPr lang="pl-PL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145685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32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manipulacyjne towarów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PRZESTRZEGAĆ ZAKRESU TEMPERATURY!</a:t>
            </a:r>
            <a:endParaRPr lang="pl-PL" dirty="0"/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2400" dirty="0"/>
              <a:t>Zapewnienie odpowiednich warunków klimatycznych, ograniczających wysokość </a:t>
            </a:r>
            <a:r>
              <a:rPr lang="pl-PL" sz="2400" dirty="0" smtClean="0"/>
              <a:t>temperatury (w tym zapewnienie zakresu, również jego dolnej lub górnej wartości), </a:t>
            </a:r>
            <a:r>
              <a:rPr lang="pl-PL" sz="2400" dirty="0"/>
              <a:t>która ma negatywny wpływ na właściwości jakościowe towaru</a:t>
            </a:r>
            <a:endParaRPr lang="pl-PL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146144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147862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8" y="3807106"/>
            <a:ext cx="1498966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07106"/>
            <a:ext cx="1485293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5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manipulacyjne towarów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OPAKOWANIE HERMETYCZNE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 smtClean="0"/>
              <a:t>Znak informujący o odpowiednim sposobie pakowania towaru.</a:t>
            </a:r>
            <a:endParaRPr lang="pl-PL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115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871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manipulacyjne towarów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PODNOSIĆ BEZPOŚREDNIO ZA ŁADUNEK </a:t>
            </a:r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 smtClean="0"/>
              <a:t>Znak informujący o odpowiednim sposobie przemieszczania towaru.</a:t>
            </a:r>
            <a:endParaRPr lang="pl-PL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12331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097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manipulacyjne towarów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CHWYTAĆ!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 smtClean="0"/>
              <a:t>Znak informujący o odpowiednim sposobie przemieszczania towaru, wskazujący dokładne miejsce do wykonania tej czynności.</a:t>
            </a:r>
            <a:endParaRPr lang="pl-PL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07306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877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manipulacyjne towarów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CHWYTAĆ W TYM MIEJSCU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 smtClean="0"/>
              <a:t>Znak informujący o odpowiednim sposobie przemieszczania towaru, wskazujący dokładne miejsce, w którym nie należy chwytać opakowania.</a:t>
            </a:r>
            <a:endParaRPr lang="pl-PL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07396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288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manipulacyjne towarów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600201"/>
            <a:ext cx="4906888" cy="1828800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CHRONIĆ PRZED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PROMIENIOWANIEM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17858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785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manipulacyjne towarów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600201"/>
            <a:ext cx="4906888" cy="1828800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PRODUKTY SZYBKO PSUJĄCE SIĘ</a:t>
            </a: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21720" y="3933056"/>
            <a:ext cx="4906888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ŻYWE ZWIERZĘTA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2" y="3903613"/>
            <a:ext cx="216227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2" y="1556792"/>
            <a:ext cx="1466379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202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manipulacyjne towarów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OTWIERAĆ!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 smtClean="0"/>
              <a:t>Znak informujący o dokładnym miejscu otwierania opakowania.</a:t>
            </a:r>
            <a:endParaRPr lang="pl-PL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145983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969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83858" y="3808413"/>
            <a:ext cx="5464609" cy="113275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 smtClean="0"/>
              <a:t>ZNAKI MANIPULACYJNE OPAKOWAŃ TOWARÓW</a:t>
            </a:r>
            <a:endParaRPr lang="pl-PL" alt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013" y="5085184"/>
            <a:ext cx="3733800" cy="5508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Autor: PAWEŁ Fajfer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28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manipulacyjne towarów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OBRACAĆ, NIE PRZETACZAĆ</a:t>
            </a:r>
            <a:endParaRPr lang="pl-PL" dirty="0" smtClean="0"/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2400" dirty="0"/>
              <a:t>Znak informujący o odpowiednim sposobie przemieszczania ładunku.</a:t>
            </a:r>
          </a:p>
          <a:p>
            <a:pPr marL="0" indent="0">
              <a:buNone/>
            </a:pPr>
            <a:r>
              <a:rPr lang="pl-PL" sz="2400" dirty="0"/>
              <a:t>Informacja istotna podczas operacji manipulacyjnych.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146621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617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manipulacyjne towarów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600201"/>
            <a:ext cx="4906888" cy="1828800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OGRANICZENIE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PIĘTRZENIA</a:t>
            </a:r>
            <a:endParaRPr lang="pl-PL" sz="24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147838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2776"/>
            <a:ext cx="1460348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779912" y="4077072"/>
            <a:ext cx="4906888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ZAKAZ PIĘTRZENIA ŁADUNKU</a:t>
            </a: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3291935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manipulacyjne towarów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DOPUSZCZALNA LICZBA WARSTW PIĘTRZENIA </a:t>
            </a:r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2400" dirty="0"/>
              <a:t>Znak informujący o </a:t>
            </a:r>
            <a:r>
              <a:rPr lang="pl-PL" sz="2400" dirty="0" smtClean="0"/>
              <a:t>odpowiedniej liczbie warstw opakowań podczas czynności manipulacyjnych lub podczas składowania towaru.</a:t>
            </a:r>
            <a:endParaRPr lang="pl-PL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149253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1461724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516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1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manipulacyjne towarów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CHRONIĆ PRZED WILGOCIĄ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 smtClean="0"/>
              <a:t>Zapewnienie odpowiednich warunków klimatycznych, ograniczających wilgotność, która ma negatywny wpływ na właściwości jakościowe towaru.</a:t>
            </a:r>
            <a:endParaRPr lang="pl-P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1453935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66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manipulacyjne towarów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GÓRA, NIE PRZEWRACAĆ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 smtClean="0"/>
              <a:t>Zachowanie odpowiedniego ułożenia towaru, aby nie dopuścić do jego </a:t>
            </a:r>
            <a:r>
              <a:rPr lang="pl-PL" sz="2400" dirty="0" smtClean="0"/>
              <a:t>uszkodzenia </a:t>
            </a:r>
            <a:r>
              <a:rPr lang="pl-PL" sz="2400" dirty="0" smtClean="0"/>
              <a:t>lub utraty cech jakościowych.</a:t>
            </a:r>
            <a:endParaRPr lang="pl-PL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444586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29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manipulacyjne towarów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PODNOSIĆ WÓZKIEM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 smtClean="0"/>
              <a:t>Podnoszenie towaru może doprowadzić do utraty jego cech jakościowych.</a:t>
            </a:r>
            <a:endParaRPr lang="pl-P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1452414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00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manipulacyjne towarów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ZAKŁDANIA ZAWIESI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 smtClean="0"/>
              <a:t>Podnoszenie towaru możliwe tylko we wskazanym miejscu (wskazuje je bezpośrednio niniejszy znak).</a:t>
            </a:r>
            <a:endParaRPr lang="pl-PL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524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23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manipulacyjne towarów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ŚRODEK CIĘŻKOŚCI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 smtClean="0"/>
              <a:t>Miejsce na opakowaniu, wskazujące środek ciężkości (wskazuje je bezpośrednio niniejszy znak). Informacja istotna podczas operacji manipulacyjnych.</a:t>
            </a:r>
            <a:endParaRPr lang="pl-P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148060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16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manipulacyjne towarów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PRZEMIESZCZAĆ PRZEZ TOCZENIE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 smtClean="0"/>
              <a:t>Znak informujący o odpowiednim sposobie przemieszczania ładunku.</a:t>
            </a:r>
          </a:p>
          <a:p>
            <a:pPr marL="0" indent="0">
              <a:buNone/>
            </a:pPr>
            <a:r>
              <a:rPr lang="pl-PL" sz="2400" dirty="0" smtClean="0"/>
              <a:t>Informacja istotna podczas operacji manipulacyjnych.</a:t>
            </a:r>
            <a:endParaRPr lang="pl-PL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45535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11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manipulacyjne towarów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CHRONIĆ PRZED NAGRZANIEM/CIEPŁEM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/>
              <a:t>Zapewnienie odpowiednich warunków klimatycznych, ograniczających </a:t>
            </a:r>
            <a:r>
              <a:rPr lang="pl-PL" sz="2400" dirty="0" smtClean="0"/>
              <a:t>wysokość temperatury, </a:t>
            </a:r>
            <a:r>
              <a:rPr lang="pl-PL" sz="2400" dirty="0"/>
              <a:t>która ma negatywny wpływ na właściwości jakościowe </a:t>
            </a:r>
            <a:r>
              <a:rPr lang="pl-PL" sz="2400" dirty="0" smtClean="0"/>
              <a:t>towaru lub bezpieczeństwo składowanego ładunku.</a:t>
            </a:r>
            <a:endParaRPr lang="pl-PL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146587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406966"/>
      </p:ext>
    </p:extLst>
  </p:cSld>
  <p:clrMapOvr>
    <a:masterClrMapping/>
  </p:clrMapOvr>
</p:sld>
</file>

<file path=ppt/theme/theme1.xml><?xml version="1.0" encoding="utf-8"?>
<a:theme xmlns:a="http://schemas.openxmlformats.org/drawingml/2006/main" name="5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1515</TotalTime>
  <Words>425</Words>
  <Application>Microsoft Office PowerPoint</Application>
  <PresentationFormat>Pokaz na ekranie (4:3)</PresentationFormat>
  <Paragraphs>82</Paragraphs>
  <Slides>23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23</vt:i4>
      </vt:variant>
    </vt:vector>
  </HeadingPairs>
  <TitlesOfParts>
    <vt:vector size="25" baseType="lpstr">
      <vt:lpstr>5_WSL_prezentacja_szablon (4)</vt:lpstr>
      <vt:lpstr>6_WSL_prezentacja_szablon (4)</vt:lpstr>
      <vt:lpstr>Projekt: „LOGISTYKA STAWIA NA TECHNIKA – podnoszenie kwalifikacji zawodowych uczniów zawodu technik logistyk poprawiające ich zdolności  do zdobycia zatrudnienia”   NUMER PROJEKTU: RPWP.08.03.01-30-0052/16</vt:lpstr>
      <vt:lpstr>ZNAKI MANIPULACYJNE OPAKOWAŃ TOWARÓW</vt:lpstr>
      <vt:lpstr>Znaki manipulacyjne towarów</vt:lpstr>
      <vt:lpstr>Znaki manipulacyjne towarów</vt:lpstr>
      <vt:lpstr>Znaki manipulacyjne towarów</vt:lpstr>
      <vt:lpstr>Znaki manipulacyjne towarów</vt:lpstr>
      <vt:lpstr>Znaki manipulacyjne towarów</vt:lpstr>
      <vt:lpstr>Znaki manipulacyjne towarów</vt:lpstr>
      <vt:lpstr>Znaki manipulacyjne towarów</vt:lpstr>
      <vt:lpstr>Znaki manipulacyjne towarów</vt:lpstr>
      <vt:lpstr>Znaki manipulacyjne towarów</vt:lpstr>
      <vt:lpstr>Znaki manipulacyjne towarów</vt:lpstr>
      <vt:lpstr>Znaki manipulacyjne towarów</vt:lpstr>
      <vt:lpstr>Znaki manipulacyjne towarów</vt:lpstr>
      <vt:lpstr>Znaki manipulacyjne towarów</vt:lpstr>
      <vt:lpstr>Znaki manipulacyjne towarów</vt:lpstr>
      <vt:lpstr>Znaki manipulacyjne towarów</vt:lpstr>
      <vt:lpstr>Znaki manipulacyjne towarów</vt:lpstr>
      <vt:lpstr>Znaki manipulacyjne towarów</vt:lpstr>
      <vt:lpstr>Znaki manipulacyjne towarów</vt:lpstr>
      <vt:lpstr>Znaki manipulacyjne towarów</vt:lpstr>
      <vt:lpstr>Znaki manipulacyjne towarów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</dc:creator>
  <cp:lastModifiedBy>Pablo</cp:lastModifiedBy>
  <cp:revision>59</cp:revision>
  <dcterms:created xsi:type="dcterms:W3CDTF">2017-03-23T20:52:47Z</dcterms:created>
  <dcterms:modified xsi:type="dcterms:W3CDTF">2018-11-27T15:37:52Z</dcterms:modified>
</cp:coreProperties>
</file>